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6"/>
  </p:notesMasterIdLst>
  <p:sldIdLst>
    <p:sldId id="309" r:id="rId2"/>
    <p:sldId id="311" r:id="rId3"/>
    <p:sldId id="313" r:id="rId4"/>
    <p:sldId id="316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lurina Brodwolf" initials="FB" lastIdx="6" clrIdx="0">
    <p:extLst>
      <p:ext uri="{19B8F6BF-5375-455C-9EA6-DF929625EA0E}">
        <p15:presenceInfo xmlns:p15="http://schemas.microsoft.com/office/powerpoint/2012/main" userId="S::flurina.brodwolf@fernuni.ch::27a7654a-fd5c-4945-a231-f546a0943d9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635"/>
    <a:srgbClr val="FFA600"/>
    <a:srgbClr val="FF8E00"/>
    <a:srgbClr val="FF1D00"/>
    <a:srgbClr val="00BC50"/>
    <a:srgbClr val="00BE50"/>
    <a:srgbClr val="00A250"/>
    <a:srgbClr val="0068FF"/>
    <a:srgbClr val="006EFF"/>
    <a:srgbClr val="0064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3"/>
    <p:restoredTop sz="91233"/>
  </p:normalViewPr>
  <p:slideViewPr>
    <p:cSldViewPr snapToGrid="0" snapToObjects="1" showGuides="1">
      <p:cViewPr varScale="1">
        <p:scale>
          <a:sx n="115" d="100"/>
          <a:sy n="115" d="100"/>
        </p:scale>
        <p:origin x="1592" y="208"/>
      </p:cViewPr>
      <p:guideLst>
        <p:guide orient="horz" pos="2137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1.19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3.175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24575,'3'2'0,"0"-1"0,-2-1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4.221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1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04T17:00:24.69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0 24575,'0'0'0</inkml:trace>
</inkml:ink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2BDCF5-AF19-DC43-8C7D-8803C7497C02}" type="datetimeFigureOut">
              <a:rPr lang="de-DE" smtClean="0"/>
              <a:t>08.03.25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BB33DA-ED53-9B45-9966-0DD6A0DFFA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5872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979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4664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7139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B33DA-ED53-9B45-9966-0DD6A0DFFA6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7557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Relationship Id="rId6" Type="http://schemas.openxmlformats.org/officeDocument/2006/relationships/customXml" Target="../ink/ink4.xml"/><Relationship Id="rId5" Type="http://schemas.openxmlformats.org/officeDocument/2006/relationships/customXml" Target="../ink/ink3.xml"/><Relationship Id="rId4" Type="http://schemas.openxmlformats.org/officeDocument/2006/relationships/customXml" Target="../ink/ink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mit leeren Fussleis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E79AE91C-1802-CD49-A3C2-6E9DE3069B8E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64C947B1-C5CD-FE4A-950A-C702AD5FC63F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502B298-A35E-3549-9195-9E7D10F2C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Datumsplatzhalter 15">
            <a:extLst>
              <a:ext uri="{FF2B5EF4-FFF2-40B4-BE49-F238E27FC236}">
                <a16:creationId xmlns:a16="http://schemas.microsoft.com/office/drawing/2014/main" id="{41AA769E-FE8A-8149-9BD7-74062BB8CA3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17" name="Fußzeilenplatzhalter 16">
            <a:extLst>
              <a:ext uri="{FF2B5EF4-FFF2-40B4-BE49-F238E27FC236}">
                <a16:creationId xmlns:a16="http://schemas.microsoft.com/office/drawing/2014/main" id="{A985B1BF-80E7-3D46-9FF6-727438037A7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8100F57E-2D09-2645-B491-D339633B4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Trapez 4">
            <a:extLst>
              <a:ext uri="{FF2B5EF4-FFF2-40B4-BE49-F238E27FC236}">
                <a16:creationId xmlns:a16="http://schemas.microsoft.com/office/drawing/2014/main" id="{280698DB-51C8-FA46-B65A-4A7700FEDB89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8C1F1FDF-F2AA-4342-A49D-8DF0F0F623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833033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Grafik rechts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03990CD-56DE-3D4A-9B22-2177A0BD6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01752" y="1253766"/>
            <a:ext cx="6290248" cy="510209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Freihand 1">
                <a:extLst>
                  <a:ext uri="{FF2B5EF4-FFF2-40B4-BE49-F238E27FC236}">
                    <a16:creationId xmlns:a16="http://schemas.microsoft.com/office/drawing/2014/main" id="{DE27C7BF-C323-484E-BD24-A7206FA020CC}"/>
                  </a:ext>
                </a:extLst>
              </p14:cNvPr>
              <p14:cNvContentPartPr/>
              <p14:nvPr userDrawn="1"/>
            </p14:nvContentPartPr>
            <p14:xfrm>
              <a:off x="1749898" y="1425368"/>
              <a:ext cx="360" cy="360"/>
            </p14:xfrm>
          </p:contentPart>
        </mc:Choice>
        <mc:Fallback xmlns="">
          <p:pic>
            <p:nvPicPr>
              <p:cNvPr id="2" name="Freihand 1">
                <a:extLst>
                  <a:ext uri="{FF2B5EF4-FFF2-40B4-BE49-F238E27FC236}">
                    <a16:creationId xmlns:a16="http://schemas.microsoft.com/office/drawing/2014/main" id="{DE27C7BF-C323-484E-BD24-A7206FA020C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0898" y="1416728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Freihand 2">
                <a:extLst>
                  <a:ext uri="{FF2B5EF4-FFF2-40B4-BE49-F238E27FC236}">
                    <a16:creationId xmlns:a16="http://schemas.microsoft.com/office/drawing/2014/main" id="{775AF5B7-1978-C24A-9382-96078E8330BB}"/>
                  </a:ext>
                </a:extLst>
              </p14:cNvPr>
              <p14:cNvContentPartPr/>
              <p14:nvPr userDrawn="1"/>
            </p14:nvContentPartPr>
            <p14:xfrm>
              <a:off x="2309338" y="2376848"/>
              <a:ext cx="2880" cy="1080"/>
            </p14:xfrm>
          </p:contentPart>
        </mc:Choice>
        <mc:Fallback xmlns="">
          <p:pic>
            <p:nvPicPr>
              <p:cNvPr id="3" name="Freihand 2">
                <a:extLst>
                  <a:ext uri="{FF2B5EF4-FFF2-40B4-BE49-F238E27FC236}">
                    <a16:creationId xmlns:a16="http://schemas.microsoft.com/office/drawing/2014/main" id="{775AF5B7-1978-C24A-9382-96078E8330B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00698" y="2367848"/>
                <a:ext cx="2052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Freihand 4">
                <a:extLst>
                  <a:ext uri="{FF2B5EF4-FFF2-40B4-BE49-F238E27FC236}">
                    <a16:creationId xmlns:a16="http://schemas.microsoft.com/office/drawing/2014/main" id="{5D16036B-5B2C-1443-BB61-997CF1CE24DC}"/>
                  </a:ext>
                </a:extLst>
              </p14:cNvPr>
              <p14:cNvContentPartPr/>
              <p14:nvPr userDrawn="1"/>
            </p14:nvContentPartPr>
            <p14:xfrm>
              <a:off x="1708138" y="1982648"/>
              <a:ext cx="360" cy="360"/>
            </p14:xfrm>
          </p:contentPart>
        </mc:Choice>
        <mc:Fallback xmlns="">
          <p:pic>
            <p:nvPicPr>
              <p:cNvPr id="5" name="Freihand 4">
                <a:extLst>
                  <a:ext uri="{FF2B5EF4-FFF2-40B4-BE49-F238E27FC236}">
                    <a16:creationId xmlns:a16="http://schemas.microsoft.com/office/drawing/2014/main" id="{5D16036B-5B2C-1443-BB61-997CF1CE24D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99498" y="1974008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" name="Freihand 13">
                <a:extLst>
                  <a:ext uri="{FF2B5EF4-FFF2-40B4-BE49-F238E27FC236}">
                    <a16:creationId xmlns:a16="http://schemas.microsoft.com/office/drawing/2014/main" id="{8457D1CF-7C34-884F-802D-0F21F5A4A88A}"/>
                  </a:ext>
                </a:extLst>
              </p14:cNvPr>
              <p14:cNvContentPartPr/>
              <p14:nvPr userDrawn="1"/>
            </p14:nvContentPartPr>
            <p14:xfrm>
              <a:off x="1333738" y="1413128"/>
              <a:ext cx="360" cy="360"/>
            </p14:xfrm>
          </p:contentPart>
        </mc:Choice>
        <mc:Fallback xmlns="">
          <p:pic>
            <p:nvPicPr>
              <p:cNvPr id="14" name="Freihand 13">
                <a:extLst>
                  <a:ext uri="{FF2B5EF4-FFF2-40B4-BE49-F238E27FC236}">
                    <a16:creationId xmlns:a16="http://schemas.microsoft.com/office/drawing/2014/main" id="{8457D1CF-7C34-884F-802D-0F21F5A4A88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4738" y="1404128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9CC45D4F-AA07-304A-99AD-65F02FA8AD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4832038" cy="47252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75F6F15-AAD8-3A41-9601-9AA57AFD56AF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C07835CE-5055-4B45-AC83-1EFB9AD21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9" name="Trapez 18">
            <a:extLst>
              <a:ext uri="{FF2B5EF4-FFF2-40B4-BE49-F238E27FC236}">
                <a16:creationId xmlns:a16="http://schemas.microsoft.com/office/drawing/2014/main" id="{C089F7C8-0201-5342-A7C8-7A321A51CCF8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platzhalter 6">
            <a:extLst>
              <a:ext uri="{FF2B5EF4-FFF2-40B4-BE49-F238E27FC236}">
                <a16:creationId xmlns:a16="http://schemas.microsoft.com/office/drawing/2014/main" id="{8014AB55-3A21-3C4C-BB78-3E66727724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21" name="Titel 1">
            <a:extLst>
              <a:ext uri="{FF2B5EF4-FFF2-40B4-BE49-F238E27FC236}">
                <a16:creationId xmlns:a16="http://schemas.microsoft.com/office/drawing/2014/main" id="{E3DD1BBC-93DA-2A45-AD6E-D919C88D02F5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22" name="Datumsplatzhalter 15">
            <a:extLst>
              <a:ext uri="{FF2B5EF4-FFF2-40B4-BE49-F238E27FC236}">
                <a16:creationId xmlns:a16="http://schemas.microsoft.com/office/drawing/2014/main" id="{1E39B25F-E8C2-4C4E-A539-A1E9405FB4AF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3" name="Fußzeilenplatzhalter 16">
            <a:extLst>
              <a:ext uri="{FF2B5EF4-FFF2-40B4-BE49-F238E27FC236}">
                <a16:creationId xmlns:a16="http://schemas.microsoft.com/office/drawing/2014/main" id="{97A4FC59-BF6B-8C4C-9211-1F5D5256C9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4" name="Foliennummernplatzhalter 18">
            <a:extLst>
              <a:ext uri="{FF2B5EF4-FFF2-40B4-BE49-F238E27FC236}">
                <a16:creationId xmlns:a16="http://schemas.microsoft.com/office/drawing/2014/main" id="{52EA208D-40A8-B447-9DC8-7D1E2BC816E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7352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sses Bild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253766"/>
            <a:ext cx="10515600" cy="510209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Bild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AE11F8D-E0A1-D749-9EEA-C977317E68DC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BBBEF064-C7CF-A842-B6CD-A1606686D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Trapez 12">
            <a:extLst>
              <a:ext uri="{FF2B5EF4-FFF2-40B4-BE49-F238E27FC236}">
                <a16:creationId xmlns:a16="http://schemas.microsoft.com/office/drawing/2014/main" id="{737766D9-3170-574C-8EE2-CBD2632C5A30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1650647E-0593-1A43-B19B-A8DD0070572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4682523D-907D-0B4E-A7C0-1978F3C91EC7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18" name="Datumsplatzhalter 15">
            <a:extLst>
              <a:ext uri="{FF2B5EF4-FFF2-40B4-BE49-F238E27FC236}">
                <a16:creationId xmlns:a16="http://schemas.microsoft.com/office/drawing/2014/main" id="{FB10123F-5A5E-8547-92A4-6EF4ECAD846E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0" name="Fußzeilenplatzhalter 16">
            <a:extLst>
              <a:ext uri="{FF2B5EF4-FFF2-40B4-BE49-F238E27FC236}">
                <a16:creationId xmlns:a16="http://schemas.microsoft.com/office/drawing/2014/main" id="{20E39083-ECDE-0F41-A986-CC6DEC00AC3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1" name="Foliennummernplatzhalter 18">
            <a:extLst>
              <a:ext uri="{FF2B5EF4-FFF2-40B4-BE49-F238E27FC236}">
                <a16:creationId xmlns:a16="http://schemas.microsoft.com/office/drawing/2014/main" id="{A5A75204-39A7-B94D-AEDD-DBE16433D43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77245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23E0603A-AD76-3244-9CE0-D972F8D1ED53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CDDF9482-E01B-2243-BB29-8A5189706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2" name="Trapez 11">
            <a:extLst>
              <a:ext uri="{FF2B5EF4-FFF2-40B4-BE49-F238E27FC236}">
                <a16:creationId xmlns:a16="http://schemas.microsoft.com/office/drawing/2014/main" id="{0D9DA70C-E7BE-544F-A45A-8A0EA33CDC18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11E67658-0E54-A847-A6B2-CFF9C51446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03C5FA2E-CBFC-4741-806C-00544BD16ACD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15" name="Datumsplatzhalter 15">
            <a:extLst>
              <a:ext uri="{FF2B5EF4-FFF2-40B4-BE49-F238E27FC236}">
                <a16:creationId xmlns:a16="http://schemas.microsoft.com/office/drawing/2014/main" id="{D17FDE0D-9E50-C445-AAE3-894BA8349934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18" name="Fußzeilenplatzhalter 16">
            <a:extLst>
              <a:ext uri="{FF2B5EF4-FFF2-40B4-BE49-F238E27FC236}">
                <a16:creationId xmlns:a16="http://schemas.microsoft.com/office/drawing/2014/main" id="{FB0DC1AB-D45D-AA42-A417-E1524776CA3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0" name="Foliennummernplatzhalter 18">
            <a:extLst>
              <a:ext uri="{FF2B5EF4-FFF2-40B4-BE49-F238E27FC236}">
                <a16:creationId xmlns:a16="http://schemas.microsoft.com/office/drawing/2014/main" id="{E54A0E0C-E0A7-3648-8863-A0C15F98DE3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036747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8100F57E-2D09-2645-B491-D339633B4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859D2D1-FFD7-0249-AA07-DADF0107E4F0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F518CD49-575F-3B4C-BA45-58402E64D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9" name="Trapez 8">
            <a:extLst>
              <a:ext uri="{FF2B5EF4-FFF2-40B4-BE49-F238E27FC236}">
                <a16:creationId xmlns:a16="http://schemas.microsoft.com/office/drawing/2014/main" id="{B03D0A43-AA4E-2143-B1F0-D4B33EDF91C7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CAAAF861-795F-314F-A422-19CE10D5B20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23374519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8E40ED-52A9-F444-AC3E-C32F05F97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51728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82254E9-2F36-284D-AE24-14E98EBAF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75640"/>
            <a:ext cx="5157787" cy="391402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BB5FAA2-757B-A34A-8B00-493F5486BA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51728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881CE2E-E27F-DA49-AB86-95D7BA93E1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75640"/>
            <a:ext cx="5183188" cy="391402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B735975B-9DAA-8446-8F02-EFB10EE84913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id="{24857BFA-01EE-8B49-867B-E6AE00BEA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7" name="Trapez 16">
            <a:extLst>
              <a:ext uri="{FF2B5EF4-FFF2-40B4-BE49-F238E27FC236}">
                <a16:creationId xmlns:a16="http://schemas.microsoft.com/office/drawing/2014/main" id="{0A01A6A2-2CE9-DE44-A23B-F449D0FA220A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platzhalter 6">
            <a:extLst>
              <a:ext uri="{FF2B5EF4-FFF2-40B4-BE49-F238E27FC236}">
                <a16:creationId xmlns:a16="http://schemas.microsoft.com/office/drawing/2014/main" id="{F0E9D40A-FF52-144D-A9BE-F8832D4C5C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78B44932-0CF0-CB49-8EB9-583F9F4D1ED8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20" name="Datumsplatzhalter 15">
            <a:extLst>
              <a:ext uri="{FF2B5EF4-FFF2-40B4-BE49-F238E27FC236}">
                <a16:creationId xmlns:a16="http://schemas.microsoft.com/office/drawing/2014/main" id="{ACFC13F1-9317-714C-9680-E69CE1F0FCF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1" name="Fußzeilenplatzhalter 16">
            <a:extLst>
              <a:ext uri="{FF2B5EF4-FFF2-40B4-BE49-F238E27FC236}">
                <a16:creationId xmlns:a16="http://schemas.microsoft.com/office/drawing/2014/main" id="{3FA7FB34-EF30-9145-80C7-6C430E7D0D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2" name="Foliennummernplatzhalter 18">
            <a:extLst>
              <a:ext uri="{FF2B5EF4-FFF2-40B4-BE49-F238E27FC236}">
                <a16:creationId xmlns:a16="http://schemas.microsoft.com/office/drawing/2014/main" id="{2169750B-115D-F240-98F0-FBC995863E3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141030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530330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760FF8B-C750-7341-B2BF-5D5A6B7F2085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E0ACFA7F-0774-114D-A4AB-831C9B7D2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8" name="Trapez 7">
            <a:extLst>
              <a:ext uri="{FF2B5EF4-FFF2-40B4-BE49-F238E27FC236}">
                <a16:creationId xmlns:a16="http://schemas.microsoft.com/office/drawing/2014/main" id="{C2725C66-9D1F-BA4C-865F-B2650D365250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platzhalter 6">
            <a:extLst>
              <a:ext uri="{FF2B5EF4-FFF2-40B4-BE49-F238E27FC236}">
                <a16:creationId xmlns:a16="http://schemas.microsoft.com/office/drawing/2014/main" id="{2878243B-B98E-7846-886F-EDBCAB2C8D8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0" name="Foliennummernplatzhalter 18">
            <a:extLst>
              <a:ext uri="{FF2B5EF4-FFF2-40B4-BE49-F238E27FC236}">
                <a16:creationId xmlns:a16="http://schemas.microsoft.com/office/drawing/2014/main" id="{D4013906-F492-7D4A-AC81-E5A73663DB5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47163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_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ACF052-4194-D04B-87FD-229A3A756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5181600" cy="530330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E27081-CE58-ED42-AB99-018A11842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51728"/>
            <a:ext cx="5181600" cy="530330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0DDF43-2A48-FF41-84D8-8480BB67628C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000F5102-F053-AA46-988F-037247681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1" name="Trapez 10">
            <a:extLst>
              <a:ext uri="{FF2B5EF4-FFF2-40B4-BE49-F238E27FC236}">
                <a16:creationId xmlns:a16="http://schemas.microsoft.com/office/drawing/2014/main" id="{27B2F276-08A1-B641-9D5A-2ABB77FC3B46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platzhalter 6">
            <a:extLst>
              <a:ext uri="{FF2B5EF4-FFF2-40B4-BE49-F238E27FC236}">
                <a16:creationId xmlns:a16="http://schemas.microsoft.com/office/drawing/2014/main" id="{14F22C76-D620-604B-89FC-23A510DA61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3" name="Foliennummernplatzhalter 18">
            <a:extLst>
              <a:ext uri="{FF2B5EF4-FFF2-40B4-BE49-F238E27FC236}">
                <a16:creationId xmlns:a16="http://schemas.microsoft.com/office/drawing/2014/main" id="{7C5F0B53-D0F0-074D-B095-F0964E5993E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74216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Grafik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03990CD-56DE-3D4A-9B22-2177A0BD6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01752" y="1253766"/>
            <a:ext cx="6290248" cy="560423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1A4A4658-15BD-9842-8EDA-55D62CE6D2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4832758" cy="526974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29DF8A0-7212-9B42-BF30-F57C47615364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1570CDF4-AAE8-8B42-A1BB-3CE70B6AE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9" name="Trapez 8">
            <a:extLst>
              <a:ext uri="{FF2B5EF4-FFF2-40B4-BE49-F238E27FC236}">
                <a16:creationId xmlns:a16="http://schemas.microsoft.com/office/drawing/2014/main" id="{7651B89B-0E54-D440-8351-C0FE5567A34D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75099EB4-907E-0E41-BBB2-8EA8C538C7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1" name="Foliennummernplatzhalter 18">
            <a:extLst>
              <a:ext uri="{FF2B5EF4-FFF2-40B4-BE49-F238E27FC236}">
                <a16:creationId xmlns:a16="http://schemas.microsoft.com/office/drawing/2014/main" id="{C8309975-CEE3-9244-9C0C-3602B94A120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418577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ss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253766"/>
            <a:ext cx="10515600" cy="560423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Bild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B8002D7-6A7B-2E4C-A946-50BD063C6FF0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D9D3D54D-EFE2-A84E-A7BE-02BB16855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7" name="Trapez 6">
            <a:extLst>
              <a:ext uri="{FF2B5EF4-FFF2-40B4-BE49-F238E27FC236}">
                <a16:creationId xmlns:a16="http://schemas.microsoft.com/office/drawing/2014/main" id="{906C4FF1-D038-2C4A-A084-80320057CC08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platzhalter 6">
            <a:extLst>
              <a:ext uri="{FF2B5EF4-FFF2-40B4-BE49-F238E27FC236}">
                <a16:creationId xmlns:a16="http://schemas.microsoft.com/office/drawing/2014/main" id="{FF880E6E-9623-0949-A25C-C3ACF351DB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9" name="Foliennummernplatzhalter 18">
            <a:extLst>
              <a:ext uri="{FF2B5EF4-FFF2-40B4-BE49-F238E27FC236}">
                <a16:creationId xmlns:a16="http://schemas.microsoft.com/office/drawing/2014/main" id="{A04109C2-1D03-5043-A927-DCBE6DBA392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216871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8E40ED-52A9-F444-AC3E-C32F05F97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51728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82254E9-2F36-284D-AE24-14E98EBAF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75640"/>
            <a:ext cx="5157787" cy="44793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BB5FAA2-757B-A34A-8B00-493F5486BA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51728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881CE2E-E27F-DA49-AB86-95D7BA93E1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75640"/>
            <a:ext cx="5183188" cy="44793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Foliennummernplatzhalter 18">
            <a:extLst>
              <a:ext uri="{FF2B5EF4-FFF2-40B4-BE49-F238E27FC236}">
                <a16:creationId xmlns:a16="http://schemas.microsoft.com/office/drawing/2014/main" id="{7E83E6FF-4CF6-8647-B472-D582BA34B4C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76806" y="6389906"/>
            <a:ext cx="540391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0E78884-BDA6-294D-92D0-810BE728EB2F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7AB4EC94-36A6-E14C-9BE7-BF6AE54EB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Trapez 12">
            <a:extLst>
              <a:ext uri="{FF2B5EF4-FFF2-40B4-BE49-F238E27FC236}">
                <a16:creationId xmlns:a16="http://schemas.microsoft.com/office/drawing/2014/main" id="{B6384E4B-E472-FC41-B6CC-533092004F4E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DA69610B-2984-E843-8775-8245184BDD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2857038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64C947B1-C5CD-FE4A-950A-C702AD5FC63F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C64F9D-7C70-FB43-8FB5-E89ED3049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Ailero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Datumsplatzhalter 15">
            <a:extLst>
              <a:ext uri="{FF2B5EF4-FFF2-40B4-BE49-F238E27FC236}">
                <a16:creationId xmlns:a16="http://schemas.microsoft.com/office/drawing/2014/main" id="{41AA769E-FE8A-8149-9BD7-74062BB8CA3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17" name="Fußzeilenplatzhalter 16">
            <a:extLst>
              <a:ext uri="{FF2B5EF4-FFF2-40B4-BE49-F238E27FC236}">
                <a16:creationId xmlns:a16="http://schemas.microsoft.com/office/drawing/2014/main" id="{A985B1BF-80E7-3D46-9FF6-727438037A7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8100F57E-2D09-2645-B491-D339633B4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A1C2755-CD1A-5941-9AC1-3D5CD52E5473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BBB3A9DC-3438-B24A-8DD8-C03FF4C97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Trapez 12">
            <a:extLst>
              <a:ext uri="{FF2B5EF4-FFF2-40B4-BE49-F238E27FC236}">
                <a16:creationId xmlns:a16="http://schemas.microsoft.com/office/drawing/2014/main" id="{C3F53A23-8A5F-AA4E-8B0D-CFDC8C9AB356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819E9FFA-0D4F-424A-868B-3CF7D9FC3B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</p:spTree>
    <p:extLst>
      <p:ext uri="{BB962C8B-B14F-4D97-AF65-F5344CB8AC3E}">
        <p14:creationId xmlns:p14="http://schemas.microsoft.com/office/powerpoint/2010/main" val="28141038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9548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Baum, draußen, Wald, Nachthimmel enthält.&#10;&#10;Automatisch generierte Beschreibung">
            <a:extLst>
              <a:ext uri="{FF2B5EF4-FFF2-40B4-BE49-F238E27FC236}">
                <a16:creationId xmlns:a16="http://schemas.microsoft.com/office/drawing/2014/main" id="{1BD44662-B0A6-214D-9295-761A999E87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Untertitel 2">
            <a:extLst>
              <a:ext uri="{FF2B5EF4-FFF2-40B4-BE49-F238E27FC236}">
                <a16:creationId xmlns:a16="http://schemas.microsoft.com/office/drawing/2014/main" id="{4BF3316A-F927-D74D-9663-BD1DF37AA255}"/>
              </a:ext>
            </a:extLst>
          </p:cNvPr>
          <p:cNvSpPr txBox="1">
            <a:spLocks/>
          </p:cNvSpPr>
          <p:nvPr userDrawn="1"/>
        </p:nvSpPr>
        <p:spPr>
          <a:xfrm>
            <a:off x="1524000" y="1122364"/>
            <a:ext cx="9144000" cy="2387600"/>
          </a:xfrm>
          <a:prstGeom prst="rect">
            <a:avLst/>
          </a:prstGeom>
          <a:gradFill>
            <a:gsLst>
              <a:gs pos="0">
                <a:srgbClr val="FFA600">
                  <a:alpha val="35000"/>
                </a:srgbClr>
              </a:gs>
              <a:gs pos="99000">
                <a:srgbClr val="FF8E00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3600" b="1" i="0" dirty="0" err="1">
                <a:latin typeface="Aileron Heavy" pitchFamily="2" charset="77"/>
              </a:rPr>
              <a:t>Creating</a:t>
            </a:r>
            <a:r>
              <a:rPr lang="de-CH" sz="3600" b="1" i="0" dirty="0">
                <a:latin typeface="Aileron Heavy" pitchFamily="2" charset="77"/>
              </a:rPr>
              <a:t> </a:t>
            </a:r>
            <a:r>
              <a:rPr lang="de-CH" sz="3600" b="1" i="0" dirty="0" err="1">
                <a:latin typeface="Aileron Heavy" pitchFamily="2" charset="77"/>
              </a:rPr>
              <a:t>the</a:t>
            </a:r>
            <a:r>
              <a:rPr lang="de-CH" sz="3600" b="1" i="0" dirty="0">
                <a:latin typeface="Aileron Heavy" pitchFamily="2" charset="77"/>
              </a:rPr>
              <a:t> World: </a:t>
            </a: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3600" b="1" i="0" dirty="0">
                <a:latin typeface="Aileron Heavy" pitchFamily="2" charset="77"/>
              </a:rPr>
              <a:t>Grafik, Design und Animation in 3D</a:t>
            </a:r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BBEA37C6-D1AA-0C4B-BBD4-FE6080C54AEB}"/>
              </a:ext>
            </a:extLst>
          </p:cNvPr>
          <p:cNvSpPr txBox="1">
            <a:spLocks/>
          </p:cNvSpPr>
          <p:nvPr userDrawn="1"/>
        </p:nvSpPr>
        <p:spPr>
          <a:xfrm>
            <a:off x="1524000" y="3940402"/>
            <a:ext cx="9144000" cy="1795234"/>
          </a:xfrm>
          <a:prstGeom prst="rect">
            <a:avLst/>
          </a:prstGeom>
          <a:gradFill>
            <a:gsLst>
              <a:gs pos="0">
                <a:srgbClr val="006EFF">
                  <a:alpha val="25000"/>
                </a:srgbClr>
              </a:gs>
              <a:gs pos="0">
                <a:srgbClr val="0064FA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Prof. Dr. Fred Mast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M. Sc. Michael Rihs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Flurina Brodwolf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Romina Schmid</a:t>
            </a:r>
          </a:p>
        </p:txBody>
      </p:sp>
    </p:spTree>
    <p:extLst>
      <p:ext uri="{BB962C8B-B14F-4D97-AF65-F5344CB8AC3E}">
        <p14:creationId xmlns:p14="http://schemas.microsoft.com/office/powerpoint/2010/main" val="1901738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Th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Baum, draußen, Wald, Nachthimmel enthält.&#10;&#10;Automatisch generierte Beschreibung">
            <a:extLst>
              <a:ext uri="{FF2B5EF4-FFF2-40B4-BE49-F238E27FC236}">
                <a16:creationId xmlns:a16="http://schemas.microsoft.com/office/drawing/2014/main" id="{1BD44662-B0A6-214D-9295-761A999E87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Untertitel 2">
            <a:extLst>
              <a:ext uri="{FF2B5EF4-FFF2-40B4-BE49-F238E27FC236}">
                <a16:creationId xmlns:a16="http://schemas.microsoft.com/office/drawing/2014/main" id="{913E24BC-8DEF-FA44-8382-48A7CF463E39}"/>
              </a:ext>
            </a:extLst>
          </p:cNvPr>
          <p:cNvSpPr txBox="1">
            <a:spLocks/>
          </p:cNvSpPr>
          <p:nvPr userDrawn="1"/>
        </p:nvSpPr>
        <p:spPr>
          <a:xfrm>
            <a:off x="1524000" y="1122364"/>
            <a:ext cx="9144000" cy="2387600"/>
          </a:xfrm>
          <a:prstGeom prst="rect">
            <a:avLst/>
          </a:prstGeom>
          <a:gradFill>
            <a:gsLst>
              <a:gs pos="0">
                <a:srgbClr val="FFA600">
                  <a:alpha val="35000"/>
                </a:srgbClr>
              </a:gs>
              <a:gs pos="99000">
                <a:srgbClr val="FF8E00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2800" b="1" i="0" dirty="0" err="1">
                <a:latin typeface="Aileron Heavy" pitchFamily="2" charset="77"/>
              </a:rPr>
              <a:t>Creating</a:t>
            </a:r>
            <a:r>
              <a:rPr lang="de-CH" sz="2800" b="1" i="0" dirty="0">
                <a:latin typeface="Aileron Heavy" pitchFamily="2" charset="77"/>
              </a:rPr>
              <a:t> </a:t>
            </a:r>
            <a:r>
              <a:rPr lang="de-CH" sz="2800" b="1" i="0" dirty="0" err="1">
                <a:latin typeface="Aileron Heavy" pitchFamily="2" charset="77"/>
              </a:rPr>
              <a:t>the</a:t>
            </a:r>
            <a:r>
              <a:rPr lang="de-CH" sz="2800" b="1" i="0" dirty="0">
                <a:latin typeface="Aileron Heavy" pitchFamily="2" charset="77"/>
              </a:rPr>
              <a:t> World: </a:t>
            </a: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r>
              <a:rPr lang="de-CH" sz="2800" b="1" i="0" dirty="0">
                <a:latin typeface="Aileron Heavy" pitchFamily="2" charset="77"/>
              </a:rPr>
              <a:t>Grafik, Design und Animation in 3D</a:t>
            </a: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endParaRPr lang="de-CH" sz="3600" b="1" i="0" dirty="0">
              <a:latin typeface="Aileron Heavy" pitchFamily="2" charset="77"/>
            </a:endParaRPr>
          </a:p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endParaRPr lang="de-CH" sz="3600" b="1" i="0" dirty="0">
              <a:latin typeface="Aileron Heavy" pitchFamily="2" charset="77"/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2A06A7A-CC05-F64D-8E7F-483FF3EC23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24000" y="2330245"/>
            <a:ext cx="9144000" cy="1179718"/>
          </a:xfrm>
        </p:spPr>
        <p:txBody>
          <a:bodyPr anchor="ctr">
            <a:normAutofit/>
          </a:bodyPr>
          <a:lstStyle>
            <a:lvl1pPr marL="536575" indent="0">
              <a:buNone/>
              <a:tabLst/>
              <a:defRPr sz="3600" b="1" i="0">
                <a:solidFill>
                  <a:schemeClr val="bg1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Thema eingeben</a:t>
            </a:r>
          </a:p>
        </p:txBody>
      </p:sp>
      <p:sp>
        <p:nvSpPr>
          <p:cNvPr id="11" name="Untertitel 2">
            <a:extLst>
              <a:ext uri="{FF2B5EF4-FFF2-40B4-BE49-F238E27FC236}">
                <a16:creationId xmlns:a16="http://schemas.microsoft.com/office/drawing/2014/main" id="{191F926F-4B19-EE41-A496-BF6B23849C8B}"/>
              </a:ext>
            </a:extLst>
          </p:cNvPr>
          <p:cNvSpPr txBox="1">
            <a:spLocks/>
          </p:cNvSpPr>
          <p:nvPr userDrawn="1"/>
        </p:nvSpPr>
        <p:spPr>
          <a:xfrm>
            <a:off x="1524000" y="3940402"/>
            <a:ext cx="9144000" cy="1795234"/>
          </a:xfrm>
          <a:prstGeom prst="rect">
            <a:avLst/>
          </a:prstGeom>
          <a:gradFill>
            <a:gsLst>
              <a:gs pos="0">
                <a:srgbClr val="006EFF">
                  <a:alpha val="25000"/>
                </a:srgbClr>
              </a:gs>
              <a:gs pos="0">
                <a:srgbClr val="0064FA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Prof. Dr. Fred Mast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M. Sc. Michael Rihs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Flurina Brodwolf</a:t>
            </a:r>
          </a:p>
          <a:p>
            <a:pPr marL="538163" indent="0" algn="r">
              <a:lnSpc>
                <a:spcPct val="150000"/>
              </a:lnSpc>
              <a:spcBef>
                <a:spcPts val="0"/>
              </a:spcBef>
              <a:tabLst/>
            </a:pPr>
            <a:r>
              <a:rPr lang="de-CH" sz="1800" b="1" i="0" dirty="0">
                <a:latin typeface="Aileron Heavy" pitchFamily="2" charset="77"/>
              </a:rPr>
              <a:t>B. Sc. Romina Schmid</a:t>
            </a:r>
          </a:p>
        </p:txBody>
      </p:sp>
    </p:spTree>
    <p:extLst>
      <p:ext uri="{BB962C8B-B14F-4D97-AF65-F5344CB8AC3E}">
        <p14:creationId xmlns:p14="http://schemas.microsoft.com/office/powerpoint/2010/main" val="2563907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Baum, draußen, Wald, Nachthimmel enthält.&#10;&#10;Automatisch generierte Beschreibung">
            <a:extLst>
              <a:ext uri="{FF2B5EF4-FFF2-40B4-BE49-F238E27FC236}">
                <a16:creationId xmlns:a16="http://schemas.microsoft.com/office/drawing/2014/main" id="{7E28D0A2-85AF-D94F-8281-9CBFD8547C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Untertitel 2">
            <a:extLst>
              <a:ext uri="{FF2B5EF4-FFF2-40B4-BE49-F238E27FC236}">
                <a16:creationId xmlns:a16="http://schemas.microsoft.com/office/drawing/2014/main" id="{EDAF884F-B9A3-0D4D-9F77-187AB710A500}"/>
              </a:ext>
            </a:extLst>
          </p:cNvPr>
          <p:cNvSpPr txBox="1">
            <a:spLocks/>
          </p:cNvSpPr>
          <p:nvPr userDrawn="1"/>
        </p:nvSpPr>
        <p:spPr>
          <a:xfrm>
            <a:off x="844550" y="1709738"/>
            <a:ext cx="10502900" cy="2839243"/>
          </a:xfrm>
          <a:prstGeom prst="rect">
            <a:avLst/>
          </a:prstGeom>
          <a:gradFill>
            <a:gsLst>
              <a:gs pos="0">
                <a:srgbClr val="FFA600">
                  <a:alpha val="35000"/>
                </a:srgbClr>
              </a:gs>
              <a:gs pos="99000">
                <a:srgbClr val="FF8E00">
                  <a:alpha val="25000"/>
                </a:srgb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e-DE" sz="16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38163" indent="0" algn="l">
              <a:lnSpc>
                <a:spcPct val="90000"/>
              </a:lnSpc>
              <a:spcBef>
                <a:spcPts val="0"/>
              </a:spcBef>
              <a:tabLst/>
            </a:pPr>
            <a:endParaRPr lang="de-CH" sz="3600" b="1" i="0" dirty="0">
              <a:latin typeface="Aileron Heavy" pitchFamily="2" charset="77"/>
            </a:endParaRPr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FCC930D4-76A9-1949-8D4A-646C7893C81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1850" y="1704923"/>
            <a:ext cx="10515600" cy="2857552"/>
          </a:xfrm>
        </p:spPr>
        <p:txBody>
          <a:bodyPr anchor="b">
            <a:normAutofit/>
          </a:bodyPr>
          <a:lstStyle>
            <a:lvl1pPr marL="9525" indent="0" algn="l">
              <a:buNone/>
              <a:tabLst/>
              <a:defRPr sz="6000" b="1" i="0">
                <a:solidFill>
                  <a:schemeClr val="bg1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Thema eingeben</a:t>
            </a: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ECD918ED-F3F0-884A-B35F-4D2A63CFC4B8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831850" y="4562475"/>
            <a:ext cx="10528300" cy="1531990"/>
          </a:xfrm>
          <a:prstGeom prst="rect">
            <a:avLst/>
          </a:prstGeom>
          <a:gradFill>
            <a:gsLst>
              <a:gs pos="0">
                <a:srgbClr val="006EFF">
                  <a:alpha val="25000"/>
                </a:srgbClr>
              </a:gs>
              <a:gs pos="100000">
                <a:srgbClr val="0064FA">
                  <a:alpha val="25000"/>
                </a:srgbClr>
              </a:gs>
            </a:gsLst>
            <a:lin ang="5400000" scaled="1"/>
          </a:gradFill>
        </p:spPr>
        <p:txBody>
          <a:bodyPr vert="horz" anchor="t">
            <a:noAutofit/>
          </a:bodyPr>
          <a:lstStyle>
            <a:lvl1pPr marL="0" indent="0" algn="l">
              <a:lnSpc>
                <a:spcPct val="125000"/>
              </a:lnSpc>
              <a:buNone/>
              <a:defRPr lang="de-DE" sz="2400" b="1" i="0" kern="1200" dirty="0">
                <a:solidFill>
                  <a:schemeClr val="bg1"/>
                </a:solidFill>
                <a:latin typeface="Aileron Heavy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Text eingeben</a:t>
            </a:r>
          </a:p>
        </p:txBody>
      </p:sp>
      <p:sp>
        <p:nvSpPr>
          <p:cNvPr id="8" name="Foliennummernplatzhalter 18">
            <a:extLst>
              <a:ext uri="{FF2B5EF4-FFF2-40B4-BE49-F238E27FC236}">
                <a16:creationId xmlns:a16="http://schemas.microsoft.com/office/drawing/2014/main" id="{64C12727-519C-8649-BE31-65F7ED779D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96996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 mit zwei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45F05306-A799-E048-AF10-3CACA1D4B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Übersicht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52931F8-ECE3-F34A-8D5B-1DAEA6F787B3}"/>
              </a:ext>
            </a:extLst>
          </p:cNvPr>
          <p:cNvSpPr/>
          <p:nvPr userDrawn="1"/>
        </p:nvSpPr>
        <p:spPr>
          <a:xfrm>
            <a:off x="950355" y="2259000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Heavy" pitchFamily="2" charset="77"/>
              </a:rPr>
              <a:t>1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EFF79BA-2864-3D4F-B1BD-9F3FD9DF89B6}"/>
              </a:ext>
            </a:extLst>
          </p:cNvPr>
          <p:cNvSpPr/>
          <p:nvPr userDrawn="1"/>
        </p:nvSpPr>
        <p:spPr>
          <a:xfrm>
            <a:off x="950351" y="4172707"/>
            <a:ext cx="1170000" cy="1170000"/>
          </a:xfrm>
          <a:prstGeom prst="rect">
            <a:avLst/>
          </a:prstGeom>
          <a:solidFill>
            <a:srgbClr val="FFA600"/>
          </a:solidFill>
          <a:ln w="0"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ln w="6350" cap="rnd">
                  <a:noFill/>
                  <a:miter lim="800000"/>
                </a:ln>
                <a:solidFill>
                  <a:schemeClr val="bg1"/>
                </a:solidFill>
                <a:effectLst/>
                <a:latin typeface="Aileron Heavy" pitchFamily="2" charset="77"/>
              </a:rPr>
              <a:t>2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43488BD-C91C-4545-A95C-1224DD11FDBA}"/>
              </a:ext>
            </a:extLst>
          </p:cNvPr>
          <p:cNvSpPr/>
          <p:nvPr userDrawn="1"/>
        </p:nvSpPr>
        <p:spPr>
          <a:xfrm>
            <a:off x="2430816" y="3339617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27393FB-EC37-B641-AFC7-14D914C8F7E2}"/>
              </a:ext>
            </a:extLst>
          </p:cNvPr>
          <p:cNvSpPr/>
          <p:nvPr userDrawn="1"/>
        </p:nvSpPr>
        <p:spPr>
          <a:xfrm>
            <a:off x="2430811" y="5253324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6A20522-FF7A-6049-9CB7-D231D97F79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30811" y="2259000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1 eingeben</a:t>
            </a:r>
          </a:p>
        </p:txBody>
      </p:sp>
      <p:sp>
        <p:nvSpPr>
          <p:cNvPr id="19" name="Textplatzhalter 2">
            <a:extLst>
              <a:ext uri="{FF2B5EF4-FFF2-40B4-BE49-F238E27FC236}">
                <a16:creationId xmlns:a16="http://schemas.microsoft.com/office/drawing/2014/main" id="{CC03E426-A2CE-6541-A5A4-1622BFA867B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30811" y="4172707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2 eingeben</a:t>
            </a:r>
          </a:p>
        </p:txBody>
      </p:sp>
    </p:spTree>
    <p:extLst>
      <p:ext uri="{BB962C8B-B14F-4D97-AF65-F5344CB8AC3E}">
        <p14:creationId xmlns:p14="http://schemas.microsoft.com/office/powerpoint/2010/main" val="2470935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Übersicht mit drei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45F05306-A799-E048-AF10-3CACA1D4B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Übersicht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52931F8-ECE3-F34A-8D5B-1DAEA6F787B3}"/>
              </a:ext>
            </a:extLst>
          </p:cNvPr>
          <p:cNvSpPr/>
          <p:nvPr userDrawn="1"/>
        </p:nvSpPr>
        <p:spPr>
          <a:xfrm>
            <a:off x="940522" y="1495459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1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EFF79BA-2864-3D4F-B1BD-9F3FD9DF89B6}"/>
              </a:ext>
            </a:extLst>
          </p:cNvPr>
          <p:cNvSpPr/>
          <p:nvPr userDrawn="1"/>
        </p:nvSpPr>
        <p:spPr>
          <a:xfrm>
            <a:off x="940518" y="3409166"/>
            <a:ext cx="1170000" cy="1170000"/>
          </a:xfrm>
          <a:prstGeom prst="rect">
            <a:avLst/>
          </a:prstGeom>
          <a:solidFill>
            <a:srgbClr val="FFA600"/>
          </a:solidFill>
          <a:ln w="0"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ln w="6350" cap="rnd">
                  <a:noFill/>
                  <a:miter lim="800000"/>
                </a:ln>
                <a:solidFill>
                  <a:schemeClr val="bg1"/>
                </a:solidFill>
                <a:effectLst/>
                <a:latin typeface="Aileron Black" pitchFamily="2" charset="77"/>
              </a:rPr>
              <a:t>2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9EC6CB2-8BF7-934B-B869-3CBE6C7519F8}"/>
              </a:ext>
            </a:extLst>
          </p:cNvPr>
          <p:cNvSpPr/>
          <p:nvPr userDrawn="1"/>
        </p:nvSpPr>
        <p:spPr>
          <a:xfrm>
            <a:off x="940520" y="5322875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3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43488BD-C91C-4545-A95C-1224DD11FDBA}"/>
              </a:ext>
            </a:extLst>
          </p:cNvPr>
          <p:cNvSpPr/>
          <p:nvPr userDrawn="1"/>
        </p:nvSpPr>
        <p:spPr>
          <a:xfrm>
            <a:off x="2420983" y="2576076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27393FB-EC37-B641-AFC7-14D914C8F7E2}"/>
              </a:ext>
            </a:extLst>
          </p:cNvPr>
          <p:cNvSpPr/>
          <p:nvPr userDrawn="1"/>
        </p:nvSpPr>
        <p:spPr>
          <a:xfrm>
            <a:off x="2420978" y="4489783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B9FC70DE-971A-954E-B230-379124EEC728}"/>
              </a:ext>
            </a:extLst>
          </p:cNvPr>
          <p:cNvSpPr/>
          <p:nvPr userDrawn="1"/>
        </p:nvSpPr>
        <p:spPr>
          <a:xfrm>
            <a:off x="2420980" y="6403492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12" name="Textplatzhalter 2">
            <a:extLst>
              <a:ext uri="{FF2B5EF4-FFF2-40B4-BE49-F238E27FC236}">
                <a16:creationId xmlns:a16="http://schemas.microsoft.com/office/drawing/2014/main" id="{E4066910-08D9-A54B-8A44-A0B95F5925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0209" y="1494975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1 eingeben</a:t>
            </a:r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A844D3E5-B601-4645-83D5-18A7C5820E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20209" y="3432589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2 eingeben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2E98A530-B7A2-4D43-8644-5E7E5F7652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20209" y="5322390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3 eingeben</a:t>
            </a:r>
          </a:p>
        </p:txBody>
      </p:sp>
    </p:spTree>
    <p:extLst>
      <p:ext uri="{BB962C8B-B14F-4D97-AF65-F5344CB8AC3E}">
        <p14:creationId xmlns:p14="http://schemas.microsoft.com/office/powerpoint/2010/main" val="1249526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 mit vier The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45F05306-A799-E048-AF10-3CACA1D4BB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Übersicht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52931F8-ECE3-F34A-8D5B-1DAEA6F787B3}"/>
              </a:ext>
            </a:extLst>
          </p:cNvPr>
          <p:cNvSpPr/>
          <p:nvPr userDrawn="1"/>
        </p:nvSpPr>
        <p:spPr>
          <a:xfrm>
            <a:off x="940522" y="1495459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1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EFF79BA-2864-3D4F-B1BD-9F3FD9DF89B6}"/>
              </a:ext>
            </a:extLst>
          </p:cNvPr>
          <p:cNvSpPr/>
          <p:nvPr userDrawn="1"/>
        </p:nvSpPr>
        <p:spPr>
          <a:xfrm>
            <a:off x="940522" y="2771264"/>
            <a:ext cx="1170000" cy="1170000"/>
          </a:xfrm>
          <a:prstGeom prst="rect">
            <a:avLst/>
          </a:prstGeom>
          <a:solidFill>
            <a:srgbClr val="FFA600"/>
          </a:solidFill>
          <a:ln w="0"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ln w="6350" cap="rnd">
                  <a:noFill/>
                  <a:miter lim="800000"/>
                </a:ln>
                <a:solidFill>
                  <a:schemeClr val="bg1"/>
                </a:solidFill>
                <a:effectLst/>
                <a:latin typeface="Aileron Black" pitchFamily="2" charset="77"/>
              </a:rPr>
              <a:t>2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9EC6CB2-8BF7-934B-B869-3CBE6C7519F8}"/>
              </a:ext>
            </a:extLst>
          </p:cNvPr>
          <p:cNvSpPr/>
          <p:nvPr userDrawn="1"/>
        </p:nvSpPr>
        <p:spPr>
          <a:xfrm>
            <a:off x="940522" y="4047069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2116A1A7-7555-9649-9909-6B0F55706570}"/>
              </a:ext>
            </a:extLst>
          </p:cNvPr>
          <p:cNvSpPr/>
          <p:nvPr userDrawn="1"/>
        </p:nvSpPr>
        <p:spPr>
          <a:xfrm>
            <a:off x="940522" y="5322874"/>
            <a:ext cx="1170000" cy="1170000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200" b="1" i="0" dirty="0">
                <a:solidFill>
                  <a:schemeClr val="bg1"/>
                </a:solidFill>
                <a:effectLst/>
                <a:latin typeface="Aileron Black" pitchFamily="2" charset="77"/>
              </a:rPr>
              <a:t>4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43488BD-C91C-4545-A95C-1224DD11FDBA}"/>
              </a:ext>
            </a:extLst>
          </p:cNvPr>
          <p:cNvSpPr/>
          <p:nvPr userDrawn="1"/>
        </p:nvSpPr>
        <p:spPr>
          <a:xfrm>
            <a:off x="2420983" y="2576076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927393FB-EC37-B641-AFC7-14D914C8F7E2}"/>
              </a:ext>
            </a:extLst>
          </p:cNvPr>
          <p:cNvSpPr/>
          <p:nvPr userDrawn="1"/>
        </p:nvSpPr>
        <p:spPr>
          <a:xfrm>
            <a:off x="2420982" y="3851881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B9FC70DE-971A-954E-B230-379124EEC728}"/>
              </a:ext>
            </a:extLst>
          </p:cNvPr>
          <p:cNvSpPr/>
          <p:nvPr userDrawn="1"/>
        </p:nvSpPr>
        <p:spPr>
          <a:xfrm>
            <a:off x="2420982" y="5127686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73604EE3-8000-2A4C-AAD2-21EFB47866F4}"/>
              </a:ext>
            </a:extLst>
          </p:cNvPr>
          <p:cNvSpPr/>
          <p:nvPr userDrawn="1"/>
        </p:nvSpPr>
        <p:spPr>
          <a:xfrm>
            <a:off x="2420981" y="6403491"/>
            <a:ext cx="8830495" cy="89383"/>
          </a:xfrm>
          <a:prstGeom prst="rect">
            <a:avLst/>
          </a:prstGeom>
          <a:solidFill>
            <a:srgbClr val="FFA600"/>
          </a:solidFill>
          <a:ln cmpd="tri">
            <a:noFill/>
          </a:ln>
          <a:effectLst/>
          <a:scene3d>
            <a:camera prst="orthographicFront"/>
            <a:lightRig rig="brightRoom" dir="t"/>
          </a:scene3d>
          <a:sp3d prstMaterial="dkEdg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7200" b="1" i="0" dirty="0">
              <a:solidFill>
                <a:schemeClr val="bg1"/>
              </a:solidFill>
              <a:effectLst/>
              <a:latin typeface="Aileron Black" pitchFamily="2" charset="77"/>
            </a:endParaRPr>
          </a:p>
        </p:txBody>
      </p:sp>
      <p:sp>
        <p:nvSpPr>
          <p:cNvPr id="38" name="Textplatzhalter 2">
            <a:extLst>
              <a:ext uri="{FF2B5EF4-FFF2-40B4-BE49-F238E27FC236}">
                <a16:creationId xmlns:a16="http://schemas.microsoft.com/office/drawing/2014/main" id="{0FC3E015-8A2E-ED44-BDE3-A9C61B4539F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0981" y="1501372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1 eingeben</a:t>
            </a:r>
          </a:p>
        </p:txBody>
      </p:sp>
      <p:sp>
        <p:nvSpPr>
          <p:cNvPr id="39" name="Textplatzhalter 2">
            <a:extLst>
              <a:ext uri="{FF2B5EF4-FFF2-40B4-BE49-F238E27FC236}">
                <a16:creationId xmlns:a16="http://schemas.microsoft.com/office/drawing/2014/main" id="{00713396-5587-254F-BB8A-5A3DB17703C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20981" y="2770779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2 eingeben</a:t>
            </a:r>
          </a:p>
        </p:txBody>
      </p:sp>
      <p:sp>
        <p:nvSpPr>
          <p:cNvPr id="40" name="Textplatzhalter 2">
            <a:extLst>
              <a:ext uri="{FF2B5EF4-FFF2-40B4-BE49-F238E27FC236}">
                <a16:creationId xmlns:a16="http://schemas.microsoft.com/office/drawing/2014/main" id="{44A69B12-DE06-7546-9F34-81FBF8F829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420981" y="4046584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3 eingeben</a:t>
            </a:r>
          </a:p>
        </p:txBody>
      </p:sp>
      <p:sp>
        <p:nvSpPr>
          <p:cNvPr id="41" name="Textplatzhalter 2">
            <a:extLst>
              <a:ext uri="{FF2B5EF4-FFF2-40B4-BE49-F238E27FC236}">
                <a16:creationId xmlns:a16="http://schemas.microsoft.com/office/drawing/2014/main" id="{264A2E74-C529-B940-BB61-1B1970D13F5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20981" y="5322391"/>
            <a:ext cx="8831262" cy="1081100"/>
          </a:xfrm>
        </p:spPr>
        <p:txBody>
          <a:bodyPr anchor="b">
            <a:normAutofit/>
          </a:bodyPr>
          <a:lstStyle>
            <a:lvl1pPr marL="0" indent="0">
              <a:buNone/>
              <a:defRPr sz="3800" b="1" i="0">
                <a:solidFill>
                  <a:srgbClr val="FFA600"/>
                </a:solidFill>
                <a:latin typeface="Aileron Heavy" pitchFamily="2" charset="77"/>
              </a:defRPr>
            </a:lvl1pPr>
          </a:lstStyle>
          <a:p>
            <a:pPr lvl="0"/>
            <a:r>
              <a:rPr lang="de-DE" dirty="0"/>
              <a:t>Kapitel 4 eingeben</a:t>
            </a:r>
          </a:p>
        </p:txBody>
      </p:sp>
    </p:spTree>
    <p:extLst>
      <p:ext uri="{BB962C8B-B14F-4D97-AF65-F5344CB8AC3E}">
        <p14:creationId xmlns:p14="http://schemas.microsoft.com/office/powerpoint/2010/main" val="2937163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mit Fussle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ACF052-4194-D04B-87FD-229A3A756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1728"/>
            <a:ext cx="5181600" cy="47252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E27081-CE58-ED42-AB99-018A11842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51728"/>
            <a:ext cx="5181600" cy="47252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50A3804-FC04-D048-A162-5F69218418E0}"/>
              </a:ext>
            </a:extLst>
          </p:cNvPr>
          <p:cNvSpPr/>
          <p:nvPr userDrawn="1"/>
        </p:nvSpPr>
        <p:spPr>
          <a:xfrm>
            <a:off x="0" y="365126"/>
            <a:ext cx="12192000" cy="888640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BC6FDC3A-35CA-244E-8656-DD9D75674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888640"/>
          </a:xfrm>
          <a:prstGeom prst="rect">
            <a:avLst/>
          </a:prstGeom>
          <a:noFill/>
        </p:spPr>
        <p:txBody>
          <a:bodyPr/>
          <a:lstStyle>
            <a:lvl1pPr marL="846138" indent="0">
              <a:tabLst/>
              <a:defRPr b="1" i="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6" name="Trapez 15">
            <a:extLst>
              <a:ext uri="{FF2B5EF4-FFF2-40B4-BE49-F238E27FC236}">
                <a16:creationId xmlns:a16="http://schemas.microsoft.com/office/drawing/2014/main" id="{38F660A7-92CE-0B4D-ABE7-76A917A407E0}"/>
              </a:ext>
            </a:extLst>
          </p:cNvPr>
          <p:cNvSpPr/>
          <p:nvPr userDrawn="1"/>
        </p:nvSpPr>
        <p:spPr>
          <a:xfrm>
            <a:off x="0" y="46708"/>
            <a:ext cx="3936510" cy="337703"/>
          </a:xfrm>
          <a:prstGeom prst="trapezoid">
            <a:avLst>
              <a:gd name="adj" fmla="val 47976"/>
            </a:avLst>
          </a:prstGeom>
          <a:solidFill>
            <a:srgbClr val="FF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EB50208D-FF3B-2546-AB13-622AECD225D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169" y="52794"/>
            <a:ext cx="3598878" cy="331617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Kapitel einfügen</a:t>
            </a:r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B02340C8-46C3-4144-8102-48C667C6A65E}"/>
              </a:ext>
            </a:extLst>
          </p:cNvPr>
          <p:cNvSpPr txBox="1">
            <a:spLocks/>
          </p:cNvSpPr>
          <p:nvPr userDrawn="1"/>
        </p:nvSpPr>
        <p:spPr>
          <a:xfrm>
            <a:off x="0" y="6356841"/>
            <a:ext cx="12192000" cy="365125"/>
          </a:xfrm>
          <a:prstGeom prst="rect">
            <a:avLst/>
          </a:prstGeom>
          <a:gradFill>
            <a:gsLst>
              <a:gs pos="0">
                <a:srgbClr val="FFA600"/>
              </a:gs>
              <a:gs pos="100000">
                <a:srgbClr val="FF8E00"/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19" name="Datumsplatzhalter 15">
            <a:extLst>
              <a:ext uri="{FF2B5EF4-FFF2-40B4-BE49-F238E27FC236}">
                <a16:creationId xmlns:a16="http://schemas.microsoft.com/office/drawing/2014/main" id="{6057197C-6204-DC42-A277-193CBE4EFC59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r>
              <a:rPr lang="de-CH" dirty="0"/>
              <a:t>04.09.21</a:t>
            </a:r>
            <a:endParaRPr lang="de-DE" dirty="0"/>
          </a:p>
        </p:txBody>
      </p:sp>
      <p:sp>
        <p:nvSpPr>
          <p:cNvPr id="20" name="Fußzeilenplatzhalter 16">
            <a:extLst>
              <a:ext uri="{FF2B5EF4-FFF2-40B4-BE49-F238E27FC236}">
                <a16:creationId xmlns:a16="http://schemas.microsoft.com/office/drawing/2014/main" id="{05F9B7E0-F1E4-8643-A7CE-5FE1909B512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1" name="Foliennummernplatzhalter 18">
            <a:extLst>
              <a:ext uri="{FF2B5EF4-FFF2-40B4-BE49-F238E27FC236}">
                <a16:creationId xmlns:a16="http://schemas.microsoft.com/office/drawing/2014/main" id="{C16FFBEE-4176-614E-B1B4-EBD48AE16D9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66091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E1E8C2F-C453-0C4E-A40E-386F62D90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1A555B2-F7D9-5A49-88FA-855DF6642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170741-68B5-454F-ACD1-71C4840AC4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ileron Thin" pitchFamily="2" charset="77"/>
              </a:defRPr>
            </a:lvl1pPr>
          </a:lstStyle>
          <a:p>
            <a:r>
              <a:rPr lang="de-CH"/>
              <a:t>17.06.21</a:t>
            </a:r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F47DF2-2829-054F-B273-AE70216C9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ileron Thin" pitchFamily="2" charset="77"/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D60B31-BEC8-9D4D-B607-F3EBC12BB9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ileron Thin" pitchFamily="2" charset="77"/>
              </a:defRPr>
            </a:lvl1pPr>
          </a:lstStyle>
          <a:p>
            <a:fld id="{54574887-32C3-6C4F-9095-F77E3818B1E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4050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92" r:id="rId2"/>
    <p:sldLayoutId id="2147483679" r:id="rId3"/>
    <p:sldLayoutId id="2147483680" r:id="rId4"/>
    <p:sldLayoutId id="2147483665" r:id="rId5"/>
    <p:sldLayoutId id="2147483688" r:id="rId6"/>
    <p:sldLayoutId id="2147483689" r:id="rId7"/>
    <p:sldLayoutId id="2147483687" r:id="rId8"/>
    <p:sldLayoutId id="2147483652" r:id="rId9"/>
    <p:sldLayoutId id="2147483666" r:id="rId10"/>
    <p:sldLayoutId id="2147483674" r:id="rId11"/>
    <p:sldLayoutId id="2147483672" r:id="rId12"/>
    <p:sldLayoutId id="2147483660" r:id="rId13"/>
    <p:sldLayoutId id="2147483675" r:id="rId14"/>
    <p:sldLayoutId id="2147483683" r:id="rId15"/>
    <p:sldLayoutId id="2147483678" r:id="rId16"/>
    <p:sldLayoutId id="2147483681" r:id="rId17"/>
    <p:sldLayoutId id="2147483682" r:id="rId18"/>
    <p:sldLayoutId id="2147483676" r:id="rId19"/>
    <p:sldLayoutId id="2147483669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Aileron Heavy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ileron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algn="ctr"/>
            <a:r>
              <a:rPr lang="de-CH" b="0" dirty="0"/>
              <a:t>Leistungsnachweis II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6561C5-F818-7B45-A389-48BFE089AA2E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CH" sz="1600" dirty="0"/>
              <a:t>Bilden Sie ein Objekt aus ihrem Haushalt oder Umgebung in Blender als 3D-Objekt nach.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de-CH" sz="1400" dirty="0"/>
              <a:t>Nicht noch einmal dasselbe Objekt wie beim Leistungsnachweis I einreichen!</a:t>
            </a:r>
          </a:p>
          <a:p>
            <a:pPr>
              <a:lnSpc>
                <a:spcPct val="150000"/>
              </a:lnSpc>
            </a:pPr>
            <a:r>
              <a:rPr lang="de-CH" sz="1600" dirty="0"/>
              <a:t>Erstellen Sie ein Foto von diesem Objekt und verwenden Sie dieses Foto in Blender als Referenzbild während der Objekterstellung.</a:t>
            </a:r>
          </a:p>
          <a:p>
            <a:pPr>
              <a:lnSpc>
                <a:spcPct val="150000"/>
              </a:lnSpc>
            </a:pPr>
            <a:r>
              <a:rPr lang="de-CH" sz="1600" dirty="0"/>
              <a:t>Sie dürfen frei wählen, ob Sie destruktiv oder mit Modifiern vorgehen.</a:t>
            </a:r>
          </a:p>
          <a:p>
            <a:pPr lvl="1">
              <a:lnSpc>
                <a:spcPct val="150000"/>
              </a:lnSpc>
            </a:pPr>
            <a:r>
              <a:rPr lang="de-CH" sz="1400" dirty="0"/>
              <a:t>Wenn Sie mit Modifiern vorgehen: Wenden Sie diese am Schluss NICHT auf das Modell an (also nicht auf «Apply» beim Modifier drücken).</a:t>
            </a:r>
            <a:endParaRPr lang="de-CH" sz="1800" dirty="0"/>
          </a:p>
          <a:p>
            <a:pPr>
              <a:lnSpc>
                <a:spcPct val="150000"/>
              </a:lnSpc>
            </a:pPr>
            <a:r>
              <a:rPr lang="de-CH" sz="1600" dirty="0"/>
              <a:t>Suchen Sie nach Texturen, die den Eigenschaften des Materials (ungefähr) ähnlich sind und wenden Sie diese auf das Objekt an. Verwenden Sie auch zusätzlich mitgelieferte Texturen (z.B. Roughness-, Normal-Texturen, usw.)</a:t>
            </a:r>
          </a:p>
          <a:p>
            <a:pPr>
              <a:lnSpc>
                <a:spcPct val="150000"/>
              </a:lnSpc>
            </a:pPr>
            <a:r>
              <a:rPr lang="de-CH" sz="1600" dirty="0"/>
              <a:t>Überprüfen Sie die Lizenzen dieser Texturen. Erstellen Sie ein Textdokument mit: </a:t>
            </a:r>
          </a:p>
          <a:p>
            <a:pPr lvl="1">
              <a:lnSpc>
                <a:spcPct val="150000"/>
              </a:lnSpc>
            </a:pPr>
            <a:r>
              <a:rPr lang="de-CH" sz="1200" dirty="0"/>
              <a:t>Der Quelle der Textur (Name der Datenbank, Internetadresse)</a:t>
            </a:r>
          </a:p>
          <a:p>
            <a:pPr lvl="1">
              <a:lnSpc>
                <a:spcPct val="150000"/>
              </a:lnSpc>
            </a:pPr>
            <a:r>
              <a:rPr lang="de-CH" sz="1200" dirty="0"/>
              <a:t>Lizenzrechtliche Einschränkungen, welche sich bei der Verwendung dieser Textur ergeben</a:t>
            </a:r>
          </a:p>
        </p:txBody>
      </p:sp>
    </p:spTree>
    <p:extLst>
      <p:ext uri="{BB962C8B-B14F-4D97-AF65-F5344CB8AC3E}">
        <p14:creationId xmlns:p14="http://schemas.microsoft.com/office/powerpoint/2010/main" val="1091552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algn="ctr"/>
            <a:r>
              <a:rPr lang="de-CH" b="0" dirty="0"/>
              <a:t>Was ist einzureichen?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6561C5-F818-7B45-A389-48BFE089AA2E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10515600" cy="47252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Ein Zip-Ordner mit folgendem Inhalt: </a:t>
            </a:r>
          </a:p>
          <a:p>
            <a:pPr>
              <a:lnSpc>
                <a:spcPct val="150000"/>
              </a:lnSpc>
            </a:pPr>
            <a:r>
              <a:rPr lang="de-CH" sz="1800" dirty="0"/>
              <a:t>.</a:t>
            </a:r>
            <a:r>
              <a:rPr lang="de-CH" sz="1800" dirty="0" err="1"/>
              <a:t>blend</a:t>
            </a:r>
            <a:r>
              <a:rPr lang="de-CH" sz="1800" dirty="0"/>
              <a:t>-File mit folgendem Inhalt: </a:t>
            </a:r>
          </a:p>
          <a:p>
            <a:pPr lvl="1">
              <a:lnSpc>
                <a:spcPct val="150000"/>
              </a:lnSpc>
            </a:pPr>
            <a:r>
              <a:rPr lang="de-CH" sz="1400" dirty="0"/>
              <a:t>das erstellte Objekt</a:t>
            </a:r>
          </a:p>
          <a:p>
            <a:pPr lvl="1">
              <a:lnSpc>
                <a:spcPct val="150000"/>
              </a:lnSpc>
            </a:pPr>
            <a:r>
              <a:rPr lang="de-CH" sz="1400" dirty="0"/>
              <a:t>das Referenzbild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de-CH" sz="1400" dirty="0"/>
              <a:t>Löschen Sie alle anderen Objekte (Kamera, Licht, usw.) aus der Szene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de-CH" sz="1400" dirty="0"/>
              <a:t>Achten Sie unbedingt darauf, die externen Daten (Referenzbild, Texturen, usw.) in die Datei zu packen (vgl. nächste Folie)</a:t>
            </a:r>
          </a:p>
          <a:p>
            <a:pPr>
              <a:lnSpc>
                <a:spcPct val="150000"/>
              </a:lnSpc>
            </a:pPr>
            <a:r>
              <a:rPr lang="de-CH" sz="1800" dirty="0"/>
              <a:t>Textdokument zur Beschreibung der Quellen und Lizenzeinschränkungen der Texturen</a:t>
            </a:r>
          </a:p>
          <a:p>
            <a:pPr>
              <a:lnSpc>
                <a:spcPct val="150000"/>
              </a:lnSpc>
            </a:pPr>
            <a:endParaRPr lang="de-CH" sz="1800" dirty="0"/>
          </a:p>
          <a:p>
            <a:pPr>
              <a:lnSpc>
                <a:spcPct val="150000"/>
              </a:lnSpc>
            </a:pPr>
            <a:r>
              <a:rPr lang="de-CH" sz="1800" dirty="0"/>
              <a:t>Benennung des .</a:t>
            </a:r>
            <a:r>
              <a:rPr lang="de-CH" sz="1800" dirty="0" err="1"/>
              <a:t>blend</a:t>
            </a:r>
            <a:r>
              <a:rPr lang="de-CH" sz="1800" dirty="0"/>
              <a:t>-Files, des Textdokuments </a:t>
            </a:r>
            <a:r>
              <a:rPr lang="de-CH" sz="1800" b="1" dirty="0"/>
              <a:t>und</a:t>
            </a:r>
            <a:r>
              <a:rPr lang="de-CH" sz="1800" dirty="0"/>
              <a:t> des .</a:t>
            </a:r>
            <a:r>
              <a:rPr lang="de-CH" sz="1800" dirty="0" err="1"/>
              <a:t>zip</a:t>
            </a:r>
            <a:r>
              <a:rPr lang="de-CH" sz="1800" dirty="0"/>
              <a:t>-Ordners: </a:t>
            </a:r>
            <a:r>
              <a:rPr lang="de-CH" sz="1800" b="1" dirty="0"/>
              <a:t>Leistungsnachweis2_Vorname_Nachname </a:t>
            </a:r>
          </a:p>
        </p:txBody>
      </p:sp>
    </p:spTree>
    <p:extLst>
      <p:ext uri="{BB962C8B-B14F-4D97-AF65-F5344CB8AC3E}">
        <p14:creationId xmlns:p14="http://schemas.microsoft.com/office/powerpoint/2010/main" val="71508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algn="ctr"/>
            <a:r>
              <a:rPr lang="de-CH" b="0" dirty="0"/>
              <a:t>Dateien in Blender-File packen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B393F89-A9B4-3B44-B861-EB92E071E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5579" y="1474470"/>
            <a:ext cx="5466421" cy="4443730"/>
          </a:xfrm>
          <a:prstGeom prst="rect">
            <a:avLst/>
          </a:prstGeom>
        </p:spPr>
      </p:pic>
      <p:sp>
        <p:nvSpPr>
          <p:cNvPr id="6" name="Ring 5">
            <a:extLst>
              <a:ext uri="{FF2B5EF4-FFF2-40B4-BE49-F238E27FC236}">
                <a16:creationId xmlns:a16="http://schemas.microsoft.com/office/drawing/2014/main" id="{8530A1BF-4AF7-9642-9A34-2095E683FAB4}"/>
              </a:ext>
            </a:extLst>
          </p:cNvPr>
          <p:cNvSpPr/>
          <p:nvPr/>
        </p:nvSpPr>
        <p:spPr>
          <a:xfrm>
            <a:off x="8469630" y="4560570"/>
            <a:ext cx="1531620" cy="377190"/>
          </a:xfrm>
          <a:prstGeom prst="donut">
            <a:avLst>
              <a:gd name="adj" fmla="val 9287"/>
            </a:avLst>
          </a:prstGeom>
          <a:solidFill>
            <a:srgbClr val="FF36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319F2F9A-F03C-D04A-B09C-927BB7D1FBB1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5257800" cy="51090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Externe Dateien (z.B. Bild- oder Text-Dateien) sind lokal auf dem PC gespeichert und müssten auch mit der .</a:t>
            </a:r>
            <a:r>
              <a:rPr lang="de-CH" sz="1800" dirty="0" err="1"/>
              <a:t>blend</a:t>
            </a:r>
            <a:r>
              <a:rPr lang="de-CH" sz="1800" dirty="0"/>
              <a:t>-Datei gesendet werden. </a:t>
            </a:r>
          </a:p>
          <a:p>
            <a:pPr marL="0" indent="0">
              <a:lnSpc>
                <a:spcPct val="150000"/>
              </a:lnSpc>
              <a:buNone/>
            </a:pPr>
            <a:endParaRPr lang="de-CH" sz="1800" dirty="0"/>
          </a:p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Mittels «Pack All </a:t>
            </a:r>
            <a:r>
              <a:rPr lang="de-CH" sz="1800" dirty="0" err="1"/>
              <a:t>Into</a:t>
            </a:r>
            <a:r>
              <a:rPr lang="de-CH" sz="1800" dirty="0"/>
              <a:t> .</a:t>
            </a:r>
            <a:r>
              <a:rPr lang="de-CH" sz="1800" dirty="0" err="1"/>
              <a:t>blend</a:t>
            </a:r>
            <a:r>
              <a:rPr lang="de-CH" sz="1800" dirty="0"/>
              <a:t>» können Sie diese Dateien in das .</a:t>
            </a:r>
            <a:r>
              <a:rPr lang="de-CH" sz="1800" dirty="0" err="1"/>
              <a:t>blend</a:t>
            </a:r>
            <a:r>
              <a:rPr lang="de-CH" sz="1800" dirty="0"/>
              <a:t>-File einbinden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CH" sz="1200" dirty="0"/>
              <a:t>(so müssen Sie diese Dateien nicht zusätzlich mitsenden und wir sie nicht nach dem Erhalt erneut in die .</a:t>
            </a:r>
            <a:r>
              <a:rPr lang="de-CH" sz="1200" dirty="0" err="1"/>
              <a:t>blend</a:t>
            </a:r>
            <a:r>
              <a:rPr lang="de-CH" sz="1200" dirty="0"/>
              <a:t>-Files einlesen)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de-CH" sz="1800" dirty="0"/>
              <a:t>Anschliessend </a:t>
            </a:r>
            <a:r>
              <a:rPr lang="de-CH" sz="1800" b="1" dirty="0"/>
              <a:t>unbedingt noch speichern </a:t>
            </a:r>
            <a:r>
              <a:rPr lang="de-CH" sz="1800" dirty="0"/>
              <a:t>(sonst wird die Integration in das File nicht abgespeichert)</a:t>
            </a:r>
          </a:p>
        </p:txBody>
      </p:sp>
    </p:spTree>
    <p:extLst>
      <p:ext uri="{BB962C8B-B14F-4D97-AF65-F5344CB8AC3E}">
        <p14:creationId xmlns:p14="http://schemas.microsoft.com/office/powerpoint/2010/main" val="674592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03C8A-2641-4B42-AB35-E24F9ED28B1D}"/>
              </a:ext>
            </a:extLst>
          </p:cNvPr>
          <p:cNvSpPr txBox="1">
            <a:spLocks/>
          </p:cNvSpPr>
          <p:nvPr/>
        </p:nvSpPr>
        <p:spPr>
          <a:xfrm>
            <a:off x="-119697" y="384411"/>
            <a:ext cx="12504420" cy="888640"/>
          </a:xfrm>
          <a:prstGeom prst="rect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846138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tabLst/>
              <a:defRPr sz="4400" b="1" i="0" kern="1200">
                <a:solidFill>
                  <a:schemeClr val="bg1"/>
                </a:solidFill>
                <a:latin typeface="Aileron Black" pitchFamily="2" charset="77"/>
                <a:ea typeface="Helvetica Neue Condensed" panose="02000503000000020004" pitchFamily="2" charset="0"/>
                <a:cs typeface="Helvetica Neue Condensed" panose="02000503000000020004" pitchFamily="2" charset="0"/>
              </a:defRPr>
            </a:lvl1pPr>
          </a:lstStyle>
          <a:p>
            <a:pPr marL="6350" algn="ctr"/>
            <a:r>
              <a:rPr lang="de-CH" b="0" dirty="0"/>
              <a:t>Wurden die externen Dateien wirklich eingespeichert?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319F2F9A-F03C-D04A-B09C-927BB7D1FBB1}"/>
              </a:ext>
            </a:extLst>
          </p:cNvPr>
          <p:cNvSpPr txBox="1">
            <a:spLocks/>
          </p:cNvSpPr>
          <p:nvPr/>
        </p:nvSpPr>
        <p:spPr>
          <a:xfrm>
            <a:off x="838200" y="1451728"/>
            <a:ext cx="5257800" cy="51090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Sie können selber überprüfen, ob die externen Dateien wirklich in Ihrem .</a:t>
            </a:r>
            <a:r>
              <a:rPr lang="de-CH" sz="1800" dirty="0" err="1"/>
              <a:t>blend</a:t>
            </a:r>
            <a:r>
              <a:rPr lang="de-CH" sz="1800" dirty="0"/>
              <a:t>-File eingespeichert sind.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Beenden Sie hierfür Blender und verschieben Sie die externen Dateien in einen anderen Ordner auf ihrem Rechner.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CH" sz="1800" dirty="0"/>
              <a:t>Wenn Sie nun Ihr .</a:t>
            </a:r>
            <a:r>
              <a:rPr lang="de-CH" sz="1800" dirty="0" err="1"/>
              <a:t>blend</a:t>
            </a:r>
            <a:r>
              <a:rPr lang="de-CH" sz="1800" dirty="0"/>
              <a:t>-File erneut öffnen und die externen Daten darin korrekt angezeigt werden, sind die Dateien wohl korrekt in das File gepackt worden.</a:t>
            </a:r>
          </a:p>
        </p:txBody>
      </p:sp>
      <p:pic>
        <p:nvPicPr>
          <p:cNvPr id="4" name="Grafik 3" descr="Ein Bild, das Werkzeug, Hammer enthält.&#10;&#10;Automatisch generierte Beschreibung">
            <a:extLst>
              <a:ext uri="{FF2B5EF4-FFF2-40B4-BE49-F238E27FC236}">
                <a16:creationId xmlns:a16="http://schemas.microsoft.com/office/drawing/2014/main" id="{EA2643CD-39DA-9A4E-8069-70B9ACD33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244" y="1451728"/>
            <a:ext cx="2479960" cy="1987504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31C57F8-E370-034C-920F-E9FDF5972B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2244" y="4216228"/>
            <a:ext cx="2546815" cy="1987504"/>
          </a:xfrm>
          <a:prstGeom prst="rect">
            <a:avLst/>
          </a:prstGeom>
        </p:spPr>
      </p:pic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7728DBAC-FF1B-4C43-BC62-DAD2C332A488}"/>
              </a:ext>
            </a:extLst>
          </p:cNvPr>
          <p:cNvSpPr txBox="1">
            <a:spLocks/>
          </p:cNvSpPr>
          <p:nvPr/>
        </p:nvSpPr>
        <p:spPr>
          <a:xfrm>
            <a:off x="9450996" y="1750887"/>
            <a:ext cx="2314903" cy="59831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200" dirty="0"/>
              <a:t>Externe Dateien (Texturen) sind eingebunden</a:t>
            </a: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DE6DBA93-61F7-2243-AE7B-928BF36AAB40}"/>
              </a:ext>
            </a:extLst>
          </p:cNvPr>
          <p:cNvSpPr txBox="1">
            <a:spLocks/>
          </p:cNvSpPr>
          <p:nvPr/>
        </p:nvSpPr>
        <p:spPr>
          <a:xfrm>
            <a:off x="9450995" y="4611661"/>
            <a:ext cx="2314903" cy="59831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ilero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CH" sz="1200" dirty="0"/>
              <a:t>Externe Dateien (Texturen) sind </a:t>
            </a:r>
            <a:r>
              <a:rPr lang="de-CH" sz="1200" u="sng" dirty="0"/>
              <a:t>nicht</a:t>
            </a:r>
            <a:r>
              <a:rPr lang="de-CH" sz="1200" dirty="0"/>
              <a:t> eingebunden</a:t>
            </a:r>
          </a:p>
        </p:txBody>
      </p:sp>
      <p:sp>
        <p:nvSpPr>
          <p:cNvPr id="24" name="Bogen 23">
            <a:extLst>
              <a:ext uri="{FF2B5EF4-FFF2-40B4-BE49-F238E27FC236}">
                <a16:creationId xmlns:a16="http://schemas.microsoft.com/office/drawing/2014/main" id="{C7A83CCE-A8CB-464E-AB22-A8CADA0C20F1}"/>
              </a:ext>
            </a:extLst>
          </p:cNvPr>
          <p:cNvSpPr/>
          <p:nvPr/>
        </p:nvSpPr>
        <p:spPr>
          <a:xfrm rot="13997816" flipV="1">
            <a:off x="8267691" y="1432699"/>
            <a:ext cx="1211940" cy="1629539"/>
          </a:xfrm>
          <a:prstGeom prst="arc">
            <a:avLst>
              <a:gd name="adj1" fmla="val 15940948"/>
              <a:gd name="adj2" fmla="val 1226923"/>
            </a:avLst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Bogen 24">
            <a:extLst>
              <a:ext uri="{FF2B5EF4-FFF2-40B4-BE49-F238E27FC236}">
                <a16:creationId xmlns:a16="http://schemas.microsoft.com/office/drawing/2014/main" id="{1B2E3013-CFE2-D442-A83E-750EEAB581E9}"/>
              </a:ext>
            </a:extLst>
          </p:cNvPr>
          <p:cNvSpPr/>
          <p:nvPr/>
        </p:nvSpPr>
        <p:spPr>
          <a:xfrm rot="13997816" flipV="1">
            <a:off x="8267693" y="4248451"/>
            <a:ext cx="1211940" cy="1629539"/>
          </a:xfrm>
          <a:prstGeom prst="arc">
            <a:avLst>
              <a:gd name="adj1" fmla="val 15940948"/>
              <a:gd name="adj2" fmla="val 1226923"/>
            </a:avLst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572160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431</Words>
  <Application>Microsoft Macintosh PowerPoint</Application>
  <PresentationFormat>Breitbild</PresentationFormat>
  <Paragraphs>40</Paragraphs>
  <Slides>4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12" baseType="lpstr">
      <vt:lpstr>Aileron</vt:lpstr>
      <vt:lpstr>Aileron Black</vt:lpstr>
      <vt:lpstr>Aileron Heavy</vt:lpstr>
      <vt:lpstr>Aileron Thin</vt:lpstr>
      <vt:lpstr>Arial</vt:lpstr>
      <vt:lpstr>Calibri</vt:lpstr>
      <vt:lpstr>Wingdings</vt:lpstr>
      <vt:lpstr>Standard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Rihs, Michael (STUDENTS)</dc:creator>
  <cp:lastModifiedBy>Michael Rihs</cp:lastModifiedBy>
  <cp:revision>109</cp:revision>
  <dcterms:created xsi:type="dcterms:W3CDTF">2021-06-17T16:14:48Z</dcterms:created>
  <dcterms:modified xsi:type="dcterms:W3CDTF">2025-03-08T19:24:34Z</dcterms:modified>
</cp:coreProperties>
</file>

<file path=docProps/thumbnail.jpeg>
</file>